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cloud.mail.ru/public/ZB6r/anNB9G2H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F6527-C7B6-BA04-279A-ACD120D06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513" y="79899"/>
            <a:ext cx="7492752" cy="1864311"/>
          </a:xfrm>
        </p:spPr>
        <p:txBody>
          <a:bodyPr/>
          <a:lstStyle/>
          <a:p>
            <a:pPr algn="ctr"/>
            <a:r>
              <a:rPr lang="ru-RU" dirty="0"/>
              <a:t>Мастер -  класс для педагогов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127F86-8A26-85DF-F141-7F2A1A988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944211"/>
            <a:ext cx="7766936" cy="4287914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5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5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9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Тема: «Формирование пространственно-временных </a:t>
            </a:r>
          </a:p>
          <a:p>
            <a:pPr algn="ctr"/>
            <a:r>
              <a:rPr lang="ru-RU" sz="9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представлений у детей дошкольного возраста»</a:t>
            </a:r>
          </a:p>
          <a:p>
            <a:pPr algn="ctr"/>
            <a:endParaRPr lang="ru-RU" sz="5100" dirty="0"/>
          </a:p>
          <a:p>
            <a:pPr algn="ctr"/>
            <a:r>
              <a:rPr lang="ru-RU" dirty="0"/>
              <a:t>                                            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</a:t>
            </a:r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Подготовили: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воспитатели группы компенсирующей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</a:t>
            </a:r>
            <a:r>
              <a:rPr lang="ru-RU" sz="4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направленности«Солнышко</a:t>
            </a:r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»  МБДОУ № 168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</a:t>
            </a:r>
            <a:r>
              <a:rPr lang="ru-RU" sz="4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Лушанова</a:t>
            </a:r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С.Г, Никонова М.Г,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учитель- логопед </a:t>
            </a:r>
            <a:r>
              <a:rPr lang="ru-RU" sz="4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Спасенова</a:t>
            </a:r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Г.Н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47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1E6A7-7ADE-7083-6660-10893C93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6482"/>
            <a:ext cx="8596668" cy="865572"/>
          </a:xfrm>
        </p:spPr>
        <p:txBody>
          <a:bodyPr/>
          <a:lstStyle/>
          <a:p>
            <a:pPr algn="ctr"/>
            <a:r>
              <a:rPr lang="ru-RU" dirty="0"/>
              <a:t>ИГРА «МУХА В КЛЕТКЕ»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590FEAE-0233-B505-34E3-1BC1538E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7293"/>
            <a:ext cx="9354433" cy="57172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Муха может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перемещаться                                                       </a:t>
            </a:r>
            <a:r>
              <a:rPr lang="ru-RU" b="1" dirty="0">
                <a:solidFill>
                  <a:srgbClr val="00B0F0"/>
                </a:solidFill>
              </a:rPr>
              <a:t>ПРАВИЛО ИГРЫ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только на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клеточку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B0F0"/>
                </a:solidFill>
              </a:rPr>
              <a:t>ВВЕРХ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B0F0"/>
                </a:solidFill>
              </a:rPr>
              <a:t>ВНИЗ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B0F0"/>
                </a:solidFill>
              </a:rPr>
              <a:t>ВПРАВО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B0F0"/>
                </a:solidFill>
              </a:rPr>
              <a:t>ВЛЕВО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Можно дать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две команды подряд,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например: </a:t>
            </a:r>
            <a:r>
              <a:rPr lang="ru-RU" b="1" dirty="0">
                <a:solidFill>
                  <a:srgbClr val="00B0F0"/>
                </a:solidFill>
              </a:rPr>
              <a:t>ВВЕРХ-ВПРАВО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BE4D64-13F6-A026-AF57-BDEF931FD168}"/>
              </a:ext>
            </a:extLst>
          </p:cNvPr>
          <p:cNvSpPr/>
          <p:nvPr/>
        </p:nvSpPr>
        <p:spPr>
          <a:xfrm>
            <a:off x="696405" y="1331650"/>
            <a:ext cx="1186977" cy="2219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999FE4-6B04-F6F8-AB58-E303759B8CC5}"/>
              </a:ext>
            </a:extLst>
          </p:cNvPr>
          <p:cNvSpPr/>
          <p:nvPr/>
        </p:nvSpPr>
        <p:spPr>
          <a:xfrm rot="5400000" flipV="1">
            <a:off x="234355" y="5964891"/>
            <a:ext cx="1336088" cy="4501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87072-C378-0A5E-6535-633B89643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944210"/>
            <a:ext cx="4572000" cy="37064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A3D489-3371-67E4-542C-32B473EEE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897" y="5521912"/>
            <a:ext cx="6480699" cy="10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5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9F914-3E5A-8412-C18D-539B5685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2963"/>
            <a:ext cx="8596668" cy="1637437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УПРАЖНЕНИЕ «ПОПАДИ КАРАНДАШОМ В КРУЖКИ» АВТОР УПРАЖНЕНИЯ А.Э СИМАНОВСКИЙ.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2FE92-4CDF-365F-D14F-D44EFF80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" y="2160589"/>
            <a:ext cx="9202981" cy="462195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листе изображены ряды кружков диаметром около 3 мм. Кружки располагаются пятью рядами по пять кружков в ряду. Расстояние между кружками со всех направлениях равно 1 см. Ребенок должен, не отрывая предплечья от стола, как можно быстрее и точнее поставить точки во все кружки. Движение строго определено.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I-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вариант: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впервой строчке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направление движения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слева - направо, во второй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строчке справа - налево.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II-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вариант: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первом столбике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направление движения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сверху - вниз, во втором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столбике снизу - вверх и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т.д.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864427-DAA0-E6CA-AEFE-3CD12353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335" y="3551068"/>
            <a:ext cx="3551068" cy="301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6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0FAD3-D262-CA2F-1B7F-96255959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«ОБРАЗЕЦ И ПРАВИЛО» АВТОРЫ:Д.Б ЭЛЬКОНИН,А.Л ВЕНГЕР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DE474-D074-625D-3F01-3BF66E7C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7222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Методика предполагает одновременное следование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своей работе образцу (дается задание нарисовать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точкам точно такой же рисунок, как данная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геометрическая фигура) и правил (оговаривается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условие: нельзя проводить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линию между одинаковыми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точками, т.е. соединять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кружок с кружком, крестик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крестиком и треугольник с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треугольником).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807087-E185-A4E3-B169-82213A50E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5" y="3545582"/>
            <a:ext cx="4626534" cy="29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9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51F5A-9EA1-0DD2-2D2F-CC5AF7BB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C3EA3-5B79-8CB0-ABF7-99EC8A8A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«ГРАФИЧЕСКИЙ ДИКТАНТ»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4DE7E-3A9B-DFB5-761C-B308AC752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62" y="1198979"/>
            <a:ext cx="9123614" cy="5575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Графические диктанты помогают  сформировать у детей старшего дошкольного возраста графические умения, необходимые для подготовки руки к обучению и письму.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Выполняя задания, дети приобретают нужные графические навыки, учатся ориентироваться на листе бумаги в клетку, развивать зрительное и слуховое восприятие, произвольность внимания и памяти. Графические диктанты не только развивают мелкую моторику и координацию движений руки, но и формируют пространственное мышление</a:t>
            </a:r>
            <a:r>
              <a:rPr lang="ru-RU" sz="1600" dirty="0"/>
              <a:t>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Графический диктант позволяет определить, насколько точно ребенок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может выполнять требования взрослого,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данные в устной форме,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 также возможность самостоятельно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выполнять задания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зрительного воспринимаемому образцу.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A3FE36A0-9AA6-202D-C177-A7213E8B9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107" y="3986074"/>
            <a:ext cx="4607509" cy="29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67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9DE92-9C4C-7915-9709-6991B582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ФОРМИРОВАНИЕ ВРЕМЕННЫХ ПРЕДСТАВЛЕНИЙ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76C56-96A8-4B69-1D94-FF3F35E0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3390"/>
            <a:ext cx="8596668" cy="514460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временных представлений необходимо начинать со знакомство с видами часов: солнечные, песочные, настенные, механические, электронные, наручные, карманные, настенные с кукушкой, часы-будильник.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Игра « Вчера, сегодня, завтра»                                       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F7733E-8237-A90B-2DF1-AC58DF14C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4065137"/>
            <a:ext cx="7756620" cy="26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7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0082F-7F34-94EF-7BCE-B64F0615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ИГРА «УСПЕЙ ВОВРЕМЯ»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E06DC6-3C79-578C-7DE1-7A62FD7F6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Главная цель игры научить детей с ОВЗ чувствовать время.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Необходимо выполнить задание воспитателя  до того времени, пока не закончится песок в песочных часах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Задания могут быть разными: «Посчитай предметы», «Нарисуй дом» и другие.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F999FC-A99B-5B3A-03B7-99632C95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441" y="4191837"/>
            <a:ext cx="4643021" cy="20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9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F0B62-62B4-4BE5-8220-2B4A50B5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7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ИГРА «ЧАСТИ СУТОК»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C9513-743A-1B56-4971-E30824AEB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3480"/>
            <a:ext cx="8596668" cy="527788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Правила игры просты - детям необходимо разложить части суток по порядку. Когда ребята справились, обязательно уточняем, какая сейчас часть дня и как они это определили.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дальнейшем учим детей временным промежуткам: ночь: с 00.00 до 06.00, утро с 6.00 до 12.00, день - 12.00-18.00, вечер с 18.00 до 24.00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09F2BB-06CE-7163-E2EB-9A8B3E199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15" y="3222594"/>
            <a:ext cx="9642693" cy="33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2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0317B-CBDA-732E-36E7-87012BC5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3371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ВРЕМЕНА ГОДА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950B39-BB79-1A36-3A06-E35F3A9E2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87767"/>
            <a:ext cx="8596668" cy="597023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Учащимся с ОВЗ необходимо постоянно повторять последовательность, признаки времён года.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Учить называть отличительные признаки времен года.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Осуществлять соотносительный анализ признаков противоположных времен года.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12C5EF-B2CC-7E37-B1B2-28EDB0D12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68" y="3045041"/>
            <a:ext cx="5903650" cy="371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2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14566-404F-1039-258B-C0C0472C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7553"/>
            <a:ext cx="8596668" cy="175284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РАЗВИВАЮЩАЯ ИГРА С МЯЧОМ «ЛОВИ,БРОСАЙ,ДНИ НЕДЕЛИ НАЗЫВАЙ»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7779A-D22D-BCC5-3FCD-949A93A0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9922"/>
            <a:ext cx="8596668" cy="51401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Цель: закреплять умение последовательно называть дни недели, определять, какой день недели сегодня, какой был вчера, какой будет завтра.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Ход игры: Все участники встают в круг. Воспитатель становиться в центр круга. Педагог бросает мяч задаёт вопросы: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«Какой день недели сегодня?»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«Какой день недели был вчера?»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«Какой будет завтра?»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«Послезавтра?»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«Назови день недели между четвергом 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субботой?»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«Какой день недели будет после среды?»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hlinkClick r:id="rId2"/>
              </a:rPr>
              <a:t>https://cloud.mail.ru/public/ZB6r/anNB9G2H3</a:t>
            </a:r>
            <a:endParaRPr lang="ru-RU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b="1"/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996E261F-46D4-0766-F302-8CD072B7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727" y="3690944"/>
            <a:ext cx="3169151" cy="29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5A552-EDC7-154A-92C0-9F798F65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5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A7004-5399-641B-904B-03F36484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9406"/>
            <a:ext cx="8596668" cy="469195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Способность ориентироваться в пространстве и времени играет исключительную роль в формировании целостной картины мира ребёнка и осознании им своего места в нём.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Чтобы была положительная динамика развития у детей с ОВЗ, работа по формированию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пространственно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временных представлений должна вестись планомерно и целенаправленно</a:t>
            </a:r>
            <a:r>
              <a:rPr lang="ru-RU" b="1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5B8B1A-5A68-80BA-BF14-0551D96D6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593" y="4119346"/>
            <a:ext cx="5314950" cy="282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8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A90D6-008B-1568-0DAA-F69DC3DD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Тема: </a:t>
            </a:r>
            <a:r>
              <a:rPr lang="ru-RU" b="1" i="1" dirty="0"/>
              <a:t>«Формирование пространственно-временных представлений у детей дошкольного возраста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469AB-4339-F899-6ABF-980C3CF7B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254790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Цель: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Познакомить педагогов с  развивающими играми и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упражнениями в работе по  развитию пространственно-временных представлений у дошкольников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995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B4B8A513-5726-EE40-AE74-6AF285542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145" y="-124287"/>
            <a:ext cx="10413507" cy="69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2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A921E-ABC4-DD71-C772-65202DC5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направления развивающей работы 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D076C0-FED7-48FC-982E-22562AF4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Диагностическое направление: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начале учебного года 97% воспитанников затруднялись в понимании пространственных отношений относительно своего тела. На данный момент  69%  (9 человек) детей овладели этим  навыком и готовы к закреплению понимания пространственных представлений в трехмерном  пространстве и в движении. 30% ( 4 человека) выполняют простые инструкции по ориентировки на плоскости (ориентировка на листе бумаги, т.е. в двухмерном пространстве).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Развивающее направление: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пространственно-временных представлений.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Повышение познавательной активности. Развитие основных психических процессов.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разносторонних представлений о предметах и явлениях окружающей действительности.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Обогащение словаря, развитие связной речи.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необходимых  для усвоения программного материала умений и навыков</a:t>
            </a:r>
          </a:p>
        </p:txBody>
      </p:sp>
    </p:spTree>
    <p:extLst>
      <p:ext uri="{BB962C8B-B14F-4D97-AF65-F5344CB8AC3E}">
        <p14:creationId xmlns:p14="http://schemas.microsoft.com/office/powerpoint/2010/main" val="316509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79535-F757-2BC8-0C4A-EB6EE7E8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5006"/>
            <a:ext cx="8431155" cy="9410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    ПОНЯТИЕ «ПРОСТРАНСТВЕННЫЕ ПРЕДСТАВЛЕНИЯ»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213F7F5-0065-5316-3B5A-3FE9244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2570"/>
            <a:ext cx="8596668" cy="537542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Ориентировка в пространстве совершенствуется в процессе всей жизни человека под влиянием обучения и накопления практического опыта.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мнению Н.Е.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Веракса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пространственные представления – это деятельность, включающая в себя определение формы, величины, местоположения и перемещения предметов относительно друг друга и собственного тела, относительно окружающих предметов. Пространственные представления имеют большую роль во взаимодействии человека с окружающей средой, являясь необходимым условием ориентировки в ней человека.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7FD8E4-06C2-EBE4-3D24-77918C813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5068415"/>
            <a:ext cx="2523895" cy="14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0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C632C-1D35-FAF2-C992-251C284D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1943"/>
            <a:ext cx="8596668" cy="17045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Уровень сформированности пространственных представлений у дошкольников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D8F12-D6BA-0F89-FA3D-24DAB07E3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26454"/>
            <a:ext cx="8596668" cy="505139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 многих ребят недостаточно сформированы пространственные представления. Дети путают правую и левую стороны собственного тела. Не знают предлоги: верх-низ, близко - далеко, над, под, перед и другие.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Выявлены  трудности при ориентации на плоскости (листок, тетрадь).    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2C722CB6-42AF-118C-C4CF-833FC08B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702" y="4404350"/>
            <a:ext cx="3959441" cy="24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2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0AA97-6FCA-1F9D-BF86-2DB31B8E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86" y="159798"/>
            <a:ext cx="8235315" cy="1162975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Уровень сформированности временных представлений у дошкольников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874F0-63F4-1CBF-1EFF-93C3194D4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4917"/>
            <a:ext cx="8596668" cy="54730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Дети старшего дошкольного возраста слабо  владеют временной терминологией, не соотносят временные понятия с конкретными жизненными событиями. Не осознают, что время непрерывно течет и его течение необратимо.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всегда могут установить связи между фактами, явлениями, событиями, происходившими в разные периоды времени.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Воспитанники имеют нечеткие представления о длительности отдельных видов деятельности. У них нет реальных представлений о единицах измерения времени, их конкретной наполняемости и элементарном практическом использовании в жизни.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9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56DB7-88BD-4019-EB37-958AB2DF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7654"/>
            <a:ext cx="8596668" cy="21483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Для чего нужно формировать пространственно-временные представления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6D2B66-85C8-4568-D6FB-523E48A88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8350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Недостаточно сформированные пространственно-временные представления проявляются в нарушениях графической деятельности, при чтении и письме, в овладении математическими представлениями, на уроках  физического воспитания.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Поэтому начинать развивающую работу  необходимо как можно раньше. 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F856D-A60C-4A64-19E9-BABDB48B0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50" y="4709605"/>
            <a:ext cx="3187084" cy="21483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00D73A-6FC5-C6DF-9F6D-0A1D37DF0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776" y="4709605"/>
            <a:ext cx="3400148" cy="20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8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4E2AC-D1EE-002D-3722-8D763E04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798"/>
            <a:ext cx="8596668" cy="1127465"/>
          </a:xfrm>
        </p:spPr>
        <p:txBody>
          <a:bodyPr/>
          <a:lstStyle/>
          <a:p>
            <a:pPr algn="ctr"/>
            <a:r>
              <a:rPr lang="ru-RU" dirty="0"/>
              <a:t>Методы и формы работы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46BB40-9483-DF95-0793-52496DAD0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7263"/>
            <a:ext cx="8596668" cy="55707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B0F0"/>
                </a:solidFill>
              </a:rPr>
              <a:t>ФОРМЫ РАБОТЫ: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Наблюдение. Каждый факт, явление, событие сопоставляю со временем, в которое оно протекает.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Беседы, игры, упражнения с отношениями времени: сутки больше, чем день или ночь, сутки меньше недели, год больше месяца, час больше минуты, и т.д.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Проблемные специальные ситуации, требующие от воспитанников  оценки определенного промежутка времени.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solidFill>
                  <a:srgbClr val="00B0F0"/>
                </a:solidFill>
              </a:rPr>
              <a:t>МЕТОДЫ ОБУЧЕНИЯ: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Словесный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Наглядный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Практический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Частично - поисковый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Объяснительно-иллюстрированный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D7618-E06E-3D14-E56E-E9A7563D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С МАССАЖНЫМ МЯЧИКОМ «ИГОЛБОЛ»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268D78-6B6B-AAE9-8902-1F3B684A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732996" cy="45509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Упражнения с массажными мячиками включаем периоды:  работы в тетради или на плоскости, динамические паузы . Мяч массирует кончики пальцев закруглёнными шипиками, развивая тактильные ощущения и стимулируя точки на ладонях. Следовательно улучшает работоспособность и настроение ребёнка.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62D7C3-D183-9E2E-48FF-F7E74D21F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782" y="4261282"/>
            <a:ext cx="5176813" cy="24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761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728</TotalTime>
  <Words>1241</Words>
  <Application>Microsoft Office PowerPoint</Application>
  <PresentationFormat>Широкоэкранный</PresentationFormat>
  <Paragraphs>132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Wingdings</vt:lpstr>
      <vt:lpstr>Wingdings 3</vt:lpstr>
      <vt:lpstr>Аспект</vt:lpstr>
      <vt:lpstr>Мастер -  класс для педагогов  </vt:lpstr>
      <vt:lpstr>Тема: «Формирование пространственно-временных представлений у детей дошкольного возраста</vt:lpstr>
      <vt:lpstr>Основные направления развивающей работы :</vt:lpstr>
      <vt:lpstr>        ПОНЯТИЕ «ПРОСТРАНСТВЕННЫЕ ПРЕДСТАВЛЕНИЯ»</vt:lpstr>
      <vt:lpstr>Уровень сформированности пространственных представлений у дошкольников </vt:lpstr>
      <vt:lpstr>Уровень сформированности временных представлений у дошкольников </vt:lpstr>
      <vt:lpstr>Для чего нужно формировать пространственно-временные представления ?</vt:lpstr>
      <vt:lpstr>Методы и формы работы </vt:lpstr>
      <vt:lpstr>УПРАЖНЕНИЕ С МАССАЖНЫМ МЯЧИКОМ «ИГОЛБОЛ»</vt:lpstr>
      <vt:lpstr>ИГРА «МУХА В КЛЕТКЕ»</vt:lpstr>
      <vt:lpstr>УПРАЖНЕНИЕ «ПОПАДИ КАРАНДАШОМ В КРУЖКИ» АВТОР УПРАЖНЕНИЯ А.Э СИМАНОВСКИЙ.</vt:lpstr>
      <vt:lpstr>МЕТОДИКА «ОБРАЗЕЦ И ПРАВИЛО» АВТОРЫ:Д.Б ЭЛЬКОНИН,А.Л ВЕНГЕР</vt:lpstr>
      <vt:lpstr>         «ГРАФИЧЕСКИЙ ДИКТАНТ»</vt:lpstr>
      <vt:lpstr>ФОРМИРОВАНИЕ ВРЕМЕННЫХ ПРЕДСТАВЛЕНИЙ</vt:lpstr>
      <vt:lpstr>ИГРА «УСПЕЙ ВОВРЕМЯ» </vt:lpstr>
      <vt:lpstr>ИГРА «ЧАСТИ СУТОК»</vt:lpstr>
      <vt:lpstr>ВРЕМЕНА ГОДА </vt:lpstr>
      <vt:lpstr>РАЗВИВАЮЩАЯ ИГРА С МЯЧОМ «ЛОВИ,БРОСАЙ,ДНИ НЕДЕЛИ НАЗЫВАЙ»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 класс для педагогов</dc:title>
  <dc:creator>Денис</dc:creator>
  <cp:lastModifiedBy>Денис</cp:lastModifiedBy>
  <cp:revision>24</cp:revision>
  <dcterms:created xsi:type="dcterms:W3CDTF">2026-02-01T06:24:21Z</dcterms:created>
  <dcterms:modified xsi:type="dcterms:W3CDTF">2026-02-04T17:26:40Z</dcterms:modified>
</cp:coreProperties>
</file>